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 Black"/>
      <p:regular r:id="rId15"/>
    </p:embeddedFont>
    <p:embeddedFont>
      <p:font typeface="Montserrat Black"/>
      <p:regular r:id="rId16"/>
    </p:embeddedFont>
    <p:embeddedFont>
      <p:font typeface="Inconsolata"/>
      <p:regular r:id="rId17"/>
    </p:embeddedFont>
    <p:embeddedFont>
      <p:font typeface="Inconsolata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2811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Interpretable Cervical Cancer Detection with Class Activation Maps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9460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Discover how Class Activation Maps (CAMs) reveal CNN decisions in cervical cancer detection.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7556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They enhance trust and transparency in AI-driven diagnostics for critical healthcare.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439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Introduction to Convolutional Neural Networks (CNNs)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0618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CNNs use convolution, pooling, and activation layers to extract features.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3606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They automate cervical cancer screening with accuracy above 95%.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659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However, CNNs are often seen as “black boxes” with unclear decisions.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857262"/>
            <a:ext cx="6244709" cy="427267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942" y="639008"/>
            <a:ext cx="7716917" cy="1274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The Need for CNN Interpretation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199942" y="2218968"/>
            <a:ext cx="7716917" cy="1190030"/>
          </a:xfrm>
          <a:prstGeom prst="roundRect">
            <a:avLst>
              <a:gd name="adj" fmla="val 76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11397" y="2430423"/>
            <a:ext cx="2633662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Black Box Problem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1397" y="2871311"/>
            <a:ext cx="729400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CNN decisions are complex and opaque, hindering trust.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199942" y="3612833"/>
            <a:ext cx="7716917" cy="1190030"/>
          </a:xfrm>
          <a:prstGeom prst="roundRect">
            <a:avLst>
              <a:gd name="adj" fmla="val 76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411397" y="3824288"/>
            <a:ext cx="2548652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Clinician Trust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11397" y="4265176"/>
            <a:ext cx="729400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Visual explanations help build confidence in AI tools.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199942" y="5006697"/>
            <a:ext cx="7716917" cy="1190030"/>
          </a:xfrm>
          <a:prstGeom prst="roundRect">
            <a:avLst>
              <a:gd name="adj" fmla="val 76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11397" y="5218152"/>
            <a:ext cx="2548652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Detect Biases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1397" y="5659041"/>
            <a:ext cx="729400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Interpretation reveals dataset artifacts affecting predictions.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199942" y="6400562"/>
            <a:ext cx="7716917" cy="1190030"/>
          </a:xfrm>
          <a:prstGeom prst="roundRect">
            <a:avLst>
              <a:gd name="adj" fmla="val 76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411397" y="6612017"/>
            <a:ext cx="28873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Enhance Robustness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11397" y="7052905"/>
            <a:ext cx="729400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Insight into model behavior improves generalization to new cases.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0720"/>
            <a:ext cx="125801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Introducing Class Activation Maps (CAM)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496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What is CAM?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441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Heatmaps showing image regions crucial for CNN classification.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4472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How CAM Works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1417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Combines weighted final convolutional layer maps based on class gradients.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447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553926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Forward pass through CNN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814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Calculate gradients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4236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Weighted feature maps combined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8658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Normalized to generate heatmap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3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Generating CAMs for Cervical Cancer Images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1245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365260" y="33337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Datasets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Herlev (918 images) and SIPaKMeD (3500+ images) for training CNNs.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200203" y="3291245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285274" y="33337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37319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Pre-trained CNNs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37319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Fine-tune VGG16 and ResNet50 on cervical cancer images.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65260" y="54443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479733"/>
            <a:ext cx="29379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Step-by-step Guide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9701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Load model, preprocess image, compute CAM using TensorFlow or PyTorch.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439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Interpreting CAMs in Cervical Cancer Detection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814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Highlights dysplasia and cancerous cell regions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236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Detects false positives and negatives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658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Illustrates different cervical cancer subtypes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080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CIN III lesion CAM highlights HPV-infected cells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857262"/>
            <a:ext cx="6244709" cy="42726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33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Advantages and Limitations of CAM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91245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530906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Simple, intuitive, fast, and computationally efficient technique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291245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50919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Limitations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859530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Requires CNN access; resolution limited by upsampling; gradient issues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64768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530906" y="58426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Alternatives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3330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Grad-CAM and Score-CAM offer enhanced visualization quality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7229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Conclusion: CAMs for Trustworthy AI in Cervical Cancer Diagnostics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830014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530906" y="5903714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CAMs visualize CNN decisions, improving clinician trust and understanding.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5235893" y="5830014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5973008" y="5903714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They support integrating AI tools safely into clinical workflows.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9677995" y="5830014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415111" y="5903714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Future work focuses on advanced visualization and real-time applications.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2025-05-04T14:47:38Z</dcterms:created>
  <dcterms:modified xsi:type="dcterms:W3CDTF">2025-05-04T14:47:38Z</dcterms:modified>
</cp:coreProperties>
</file>